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1" r:id="rId7"/>
    <p:sldId id="262" r:id="rId8"/>
    <p:sldId id="265" r:id="rId9"/>
    <p:sldId id="259" r:id="rId10"/>
    <p:sldId id="260" r:id="rId11"/>
    <p:sldId id="264" r:id="rId12"/>
    <p:sldId id="266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9"/>
    <p:restoredTop sz="94659"/>
  </p:normalViewPr>
  <p:slideViewPr>
    <p:cSldViewPr snapToGrid="0" snapToObjects="1">
      <p:cViewPr>
        <p:scale>
          <a:sx n="100" d="100"/>
          <a:sy n="100" d="100"/>
        </p:scale>
        <p:origin x="2896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TANZANIA 2[340:405, 98:163], 0.125, 0.325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80" y="4264995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066" y="5989298"/>
            <a:ext cx="1391907" cy="1350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64" y="4444189"/>
            <a:ext cx="1391907" cy="13406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062884" y="427571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5062884" y="583128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EB66C8-971F-9245-BF57-E324EB216FCF}"/>
              </a:ext>
            </a:extLst>
          </p:cNvPr>
          <p:cNvSpPr/>
          <p:nvPr/>
        </p:nvSpPr>
        <p:spPr>
          <a:xfrm>
            <a:off x="3563350" y="5875660"/>
            <a:ext cx="1425981" cy="10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50" y="5814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A2DCE-DC2D-4B40-9739-D80AE4AEB87F}"/>
              </a:ext>
            </a:extLst>
          </p:cNvPr>
          <p:cNvSpPr/>
          <p:nvPr/>
        </p:nvSpPr>
        <p:spPr>
          <a:xfrm>
            <a:off x="3608602" y="4294250"/>
            <a:ext cx="1425981" cy="10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6712D-5994-6B41-887F-115F00268BE0}"/>
              </a:ext>
            </a:extLst>
          </p:cNvPr>
          <p:cNvSpPr txBox="1"/>
          <p:nvPr/>
        </p:nvSpPr>
        <p:spPr>
          <a:xfrm>
            <a:off x="3563350" y="4278999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from Brandt et al.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58107" y="4462304"/>
            <a:ext cx="1343103" cy="1310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2158107" y="6031341"/>
            <a:ext cx="1337742" cy="1310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2153389" y="580616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65C7D-3B82-1A4B-AB15-60842EE817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biLevel thresh="75000"/>
          </a:blip>
          <a:stretch>
            <a:fillRect/>
          </a:stretch>
        </p:blipFill>
        <p:spPr>
          <a:xfrm>
            <a:off x="274271" y="2970521"/>
            <a:ext cx="1356110" cy="13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196-E7ED-8743-9496-D8AD915E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8494-6513-084D-BCA9-173D01B2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form, goes to email</a:t>
            </a:r>
          </a:p>
          <a:p>
            <a:r>
              <a:rPr lang="en-US" dirty="0"/>
              <a:t>Cloud scheduler, </a:t>
            </a:r>
            <a:r>
              <a:rPr lang="en-US" dirty="0" err="1"/>
              <a:t>microinstance</a:t>
            </a:r>
            <a:r>
              <a:rPr lang="en-US" dirty="0"/>
              <a:t> (every 4 hours)</a:t>
            </a:r>
          </a:p>
          <a:p>
            <a:pPr lvl="1"/>
            <a:r>
              <a:rPr lang="en-US" dirty="0"/>
              <a:t>Checks email</a:t>
            </a:r>
          </a:p>
          <a:p>
            <a:pPr lvl="1"/>
            <a:r>
              <a:rPr lang="en-US" dirty="0"/>
              <a:t>Scrapes input to a CSV, stored on a private bucket</a:t>
            </a:r>
          </a:p>
          <a:p>
            <a:pPr lvl="1"/>
            <a:r>
              <a:rPr lang="en-US" dirty="0"/>
              <a:t>Checks tile folder for unsent tiles, and send email back to request if tiles are done</a:t>
            </a:r>
          </a:p>
          <a:p>
            <a:r>
              <a:rPr lang="en-US" dirty="0"/>
              <a:t>Cloud scheduler, CPU instance (every day)</a:t>
            </a:r>
          </a:p>
          <a:p>
            <a:pPr lvl="1"/>
            <a:r>
              <a:rPr lang="en-US" dirty="0"/>
              <a:t>Checks stored CSV for new data requests</a:t>
            </a:r>
          </a:p>
          <a:p>
            <a:pPr lvl="1"/>
            <a:r>
              <a:rPr lang="en-US" dirty="0"/>
              <a:t>Downloads data, stores to bucket</a:t>
            </a:r>
          </a:p>
          <a:p>
            <a:r>
              <a:rPr lang="en-US" dirty="0"/>
              <a:t>Cloud scheduler, GPU instance (every day)</a:t>
            </a:r>
          </a:p>
          <a:p>
            <a:pPr lvl="1"/>
            <a:r>
              <a:rPr lang="en-US" dirty="0"/>
              <a:t>Checks data bucket for unprocessed tiles</a:t>
            </a:r>
          </a:p>
          <a:p>
            <a:pPr lvl="1"/>
            <a:r>
              <a:rPr lang="en-US" dirty="0"/>
              <a:t>Process tiles with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" y="1278896"/>
            <a:ext cx="124893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024267" y="1278896"/>
            <a:ext cx="1265887" cy="228600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" y="3598929"/>
            <a:ext cx="1245528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35" y="3598929"/>
            <a:ext cx="1179898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4" y="3598929"/>
            <a:ext cx="123503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419880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1804296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2652248" y="968744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005563" y="968744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688214" y="1667415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542892" y="437053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44" y="5927429"/>
            <a:ext cx="124169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35" y="5927429"/>
            <a:ext cx="1179898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542891" y="6628265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04" y="5904183"/>
            <a:ext cx="122904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75" t="29732" r="23119" b="14500"/>
          <a:stretch/>
        </p:blipFill>
        <p:spPr>
          <a:xfrm>
            <a:off x="6468028" y="1278896"/>
            <a:ext cx="12334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" t="-850" r="26348" b="2325"/>
          <a:stretch/>
        </p:blipFill>
        <p:spPr>
          <a:xfrm>
            <a:off x="6493697" y="3598929"/>
            <a:ext cx="120781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8" t="23624" r="30286" b="6680"/>
          <a:stretch/>
        </p:blipFill>
        <p:spPr>
          <a:xfrm>
            <a:off x="6493697" y="5922799"/>
            <a:ext cx="1180163" cy="228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6397854" y="991330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6325" y="5922799"/>
            <a:ext cx="1179898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3114" y="1285423"/>
            <a:ext cx="1180666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8" y="1278896"/>
            <a:ext cx="120990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75BE-A4FC-D64C-A6F1-E7F68DB812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26" y="3598929"/>
            <a:ext cx="1167318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05C558-1EE4-444F-B2C5-7E0449803593}"/>
              </a:ext>
            </a:extLst>
          </p:cNvPr>
          <p:cNvSpPr txBox="1"/>
          <p:nvPr/>
        </p:nvSpPr>
        <p:spPr>
          <a:xfrm>
            <a:off x="5548582" y="960552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4A2DB-A157-3E4F-A584-2397DEED3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0134" y="1268329"/>
            <a:ext cx="1133264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206-E4CF-5B48-87C3-F90471C72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0863" y="5922799"/>
            <a:ext cx="1122124" cy="22673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0929D-F331-EF41-990A-C31AF8C1F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1363" y="3598928"/>
            <a:ext cx="1141124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198AD-BA24-C14E-95FB-2D3A63F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926660"/>
            <a:ext cx="5437332" cy="620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B72E-A013-1848-A709-EDBC995CB4B5}"/>
              </a:ext>
            </a:extLst>
          </p:cNvPr>
          <p:cNvSpPr txBox="1"/>
          <p:nvPr/>
        </p:nvSpPr>
        <p:spPr>
          <a:xfrm>
            <a:off x="6199752" y="1920348"/>
            <a:ext cx="81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25C7-A3CE-A64D-96B9-28232DAB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8131739"/>
            <a:ext cx="4368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UA = 0.65, PA = 0.71</a:t>
            </a:r>
            <a:br>
              <a:rPr lang="en-US" sz="1600" dirty="0"/>
            </a:br>
            <a:r>
              <a:rPr lang="en-US" sz="1600" dirty="0"/>
              <a:t>UA* = 0.93, PA* = 0.98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AAAE2-FABC-454A-B638-9EC6BF0433DB}"/>
              </a:ext>
            </a:extLst>
          </p:cNvPr>
          <p:cNvSpPr/>
          <p:nvPr/>
        </p:nvSpPr>
        <p:spPr>
          <a:xfrm>
            <a:off x="3556244" y="2159741"/>
            <a:ext cx="2046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0.94, PA = 0.96</a:t>
            </a:r>
          </a:p>
          <a:p>
            <a:pPr algn="ctr"/>
            <a:r>
              <a:rPr lang="en-US" sz="1600" dirty="0">
                <a:latin typeface="+mj-lt"/>
              </a:rPr>
              <a:t>UA* = 0.94, PA* = 0.98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649274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649274"/>
            <a:ext cx="2437877" cy="24538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B4493C-0C24-224A-B631-61BD26D9A2C2}"/>
              </a:ext>
            </a:extLst>
          </p:cNvPr>
          <p:cNvSpPr txBox="1">
            <a:spLocks/>
          </p:cNvSpPr>
          <p:nvPr/>
        </p:nvSpPr>
        <p:spPr>
          <a:xfrm>
            <a:off x="733264" y="5224205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UA = 1.0, PA = 0.5</a:t>
            </a:r>
            <a:br>
              <a:rPr lang="en-US" sz="1600" dirty="0"/>
            </a:br>
            <a:r>
              <a:rPr lang="en-US" sz="1600" dirty="0"/>
              <a:t>UA* 1.0, PA* = 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51D9A-F486-4A4D-A4BB-78CC5695935B}"/>
              </a:ext>
            </a:extLst>
          </p:cNvPr>
          <p:cNvSpPr/>
          <p:nvPr/>
        </p:nvSpPr>
        <p:spPr>
          <a:xfrm>
            <a:off x="3595127" y="5131430"/>
            <a:ext cx="1703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1.0, PA = 1.0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UA* 1.0, PA* = 1.0</a:t>
            </a:r>
          </a:p>
        </p:txBody>
      </p:sp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C551CA-B48B-534B-AE0F-EB75F9C9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76" y="6185579"/>
            <a:ext cx="6702425" cy="320005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0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283" y="3379175"/>
            <a:ext cx="2128996" cy="2806404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0DA6879-8025-8D47-A07C-35FE49F19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25" y="62908"/>
            <a:ext cx="6808328" cy="33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14112</TotalTime>
  <Words>232</Words>
  <Application>Microsoft Macintosh PowerPoint</Application>
  <PresentationFormat>Custom</PresentationFormat>
  <Paragraphs>40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UA = 0.65, PA = 0.71 UA* = 0.93, PA* = 0.98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72</cp:revision>
  <cp:lastPrinted>2020-03-23T13:24:19Z</cp:lastPrinted>
  <dcterms:created xsi:type="dcterms:W3CDTF">2020-03-05T19:28:40Z</dcterms:created>
  <dcterms:modified xsi:type="dcterms:W3CDTF">2020-04-22T17:03:31Z</dcterms:modified>
</cp:coreProperties>
</file>